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62FB3-0983-4E83-A809-5988E90BCAD1}" type="datetimeFigureOut">
              <a:rPr lang="pt-BR" smtClean="0"/>
              <a:pPr/>
              <a:t>14/6/2013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52CD-7AF0-453F-98BA-B2983C5C2E6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547260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sz="6600" dirty="0" smtClean="0"/>
              <a:t>Formação do professor de Filosofia</a:t>
            </a:r>
            <a:endParaRPr lang="pt-BR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A atitude para com a verdade: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1266" name="Picture 2" descr="http://www.nodo50.org/ciencia_popular/fotos/filosof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5373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658665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A necessidade de filosofar:</a:t>
            </a:r>
            <a:endParaRPr lang="pt-BR" dirty="0"/>
          </a:p>
        </p:txBody>
      </p:sp>
      <p:pic>
        <p:nvPicPr>
          <p:cNvPr id="16386" name="Picture 2" descr="http://filosofia.laguia2000.com/wp-content/uploads/2008/06/caracteristicas-de-la-filosof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00808"/>
            <a:ext cx="4283968" cy="5157192"/>
          </a:xfrm>
          <a:prstGeom prst="rect">
            <a:avLst/>
          </a:prstGeom>
          <a:noFill/>
        </p:spPr>
      </p:pic>
      <p:pic>
        <p:nvPicPr>
          <p:cNvPr id="16388" name="Picture 4" descr="http://2.bp.blogspot.com/-U00lXBOLZFM/URDRc5vBPLI/AAAAAAAABw0/yUa1_US1AOU/s1600/mujer_pensand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1772816"/>
            <a:ext cx="5076056" cy="5085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O professor e a linguagem: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4338" name="Picture 2" descr="http://udla116.files.wordpress.com/2010/06/profes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5445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3164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Cultura filosófica: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3314" name="Picture 2" descr="http://img.desmotivaciones.es/201103/profesor_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56166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669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000" dirty="0" smtClean="0">
                <a:latin typeface="Algerian" pitchFamily="82" charset="0"/>
              </a:rPr>
              <a:t>Quatro condições para a formação docente. </a:t>
            </a:r>
            <a:endParaRPr lang="pt-BR" sz="3800" dirty="0" smtClean="0">
              <a:latin typeface="Algerian" pitchFamily="82" charset="0"/>
            </a:endParaRPr>
          </a:p>
          <a:p>
            <a:r>
              <a:rPr lang="pt-BR" sz="3800" dirty="0" smtClean="0"/>
              <a:t>Deverá </a:t>
            </a:r>
            <a:r>
              <a:rPr lang="pt-BR" sz="3800" dirty="0" smtClean="0"/>
              <a:t>seguir cursos bastante variados.</a:t>
            </a:r>
          </a:p>
          <a:p>
            <a:r>
              <a:rPr lang="pt-BR" sz="3800" dirty="0"/>
              <a:t>D</a:t>
            </a:r>
            <a:r>
              <a:rPr lang="pt-BR" sz="3800" dirty="0" smtClean="0"/>
              <a:t>everá receber sólida formação geral.</a:t>
            </a:r>
          </a:p>
          <a:p>
            <a:r>
              <a:rPr lang="pt-BR" sz="3800" dirty="0" smtClean="0"/>
              <a:t>Deverá seguir cursos metodológicas.</a:t>
            </a:r>
          </a:p>
          <a:p>
            <a:r>
              <a:rPr lang="pt-BR" sz="3800" dirty="0" smtClean="0"/>
              <a:t>Conhecer duas línguas modernas, um clássico para ter amplia bibliografia.</a:t>
            </a:r>
            <a:endParaRPr lang="pt-BR" sz="3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62</Words>
  <Application>Microsoft Office PowerPoint</Application>
  <PresentationFormat>Apresentação na tela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Formação do professor de Filosofia</vt:lpstr>
      <vt:lpstr>A atitude para com a verdade:</vt:lpstr>
      <vt:lpstr>A necessidade de filosofar:</vt:lpstr>
      <vt:lpstr>O professor e a linguagem:</vt:lpstr>
      <vt:lpstr>Cultura filosófica:</vt:lpstr>
      <vt:lpstr>Slide 6</vt:lpstr>
    </vt:vector>
  </TitlesOfParts>
  <Company>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Formação do professor de Filosofia</dc:title>
  <dc:creator>CRISTOBAL</dc:creator>
  <cp:lastModifiedBy>CRISTOBAL</cp:lastModifiedBy>
  <cp:revision>6</cp:revision>
  <dcterms:created xsi:type="dcterms:W3CDTF">2013-06-14T05:15:14Z</dcterms:created>
  <dcterms:modified xsi:type="dcterms:W3CDTF">2013-06-14T12:03:37Z</dcterms:modified>
</cp:coreProperties>
</file>